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1"/>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18" r:id="rId30"/>
    <p:sldId id="328" r:id="rId31"/>
    <p:sldId id="331" r:id="rId32"/>
    <p:sldId id="332" r:id="rId33"/>
    <p:sldId id="333" r:id="rId34"/>
    <p:sldId id="319" r:id="rId35"/>
    <p:sldId id="320" r:id="rId36"/>
    <p:sldId id="321" r:id="rId37"/>
    <p:sldId id="322" r:id="rId38"/>
    <p:sldId id="265" r:id="rId39"/>
    <p:sldId id="266"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varScale="1">
        <p:scale>
          <a:sx n="86" d="100"/>
          <a:sy n="86" d="100"/>
        </p:scale>
        <p:origin x="675" y="36"/>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10/18/2016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10/18/2016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10/18/2016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 3:47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10/18/2016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3:47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10/18/2016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8.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20.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1.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3.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7.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8"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962</TotalTime>
  <Words>4057</Words>
  <Application>Microsoft Office PowerPoint</Application>
  <PresentationFormat>Widescreen</PresentationFormat>
  <Paragraphs>587</Paragraphs>
  <Slides>38</Slides>
  <Notes>30</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3"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cp:lastModifiedBy>
  <cp:revision>56</cp:revision>
  <dcterms:created xsi:type="dcterms:W3CDTF">2016-09-29T12:20:34Z</dcterms:created>
  <dcterms:modified xsi:type="dcterms:W3CDTF">2016-10-18T22:49:00Z</dcterms:modified>
</cp:coreProperties>
</file>